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FF3AFC-B695-43CF-A9C7-D96D46DAA9A7}" type="datetimeFigureOut">
              <a:rPr lang="en-US" smtClean="0"/>
              <a:t>16-Dec-20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10C8C0-9521-4E73-A1F2-618D94A388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  <a:latin typeface="Algerian" pitchFamily="82" charset="0"/>
              </a:rPr>
              <a:t>MA in Environmental Studies: Part-2:PAPER-8</a:t>
            </a:r>
            <a:r>
              <a:rPr lang="en-US" sz="3200" i="1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3200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3200" i="1" dirty="0" smtClean="0">
                <a:solidFill>
                  <a:srgbClr val="FF0000"/>
                </a:solidFill>
                <a:latin typeface="Algerian" pitchFamily="82" charset="0"/>
              </a:rPr>
              <a:t>MODULE-6</a:t>
            </a:r>
            <a:br>
              <a:rPr lang="en-US" sz="3200" i="1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en-US" sz="32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7772400" cy="119970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MANAGEMENT OF </a:t>
            </a:r>
            <a:r>
              <a:rPr lang="en-US" sz="3200" b="1" dirty="0" smtClean="0">
                <a:solidFill>
                  <a:srgbClr val="7030A0"/>
                </a:solidFill>
              </a:rPr>
              <a:t>ENVIROMENT</a:t>
            </a:r>
          </a:p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By Prof. </a:t>
            </a:r>
            <a:r>
              <a:rPr lang="en-US" sz="3200" b="1" dirty="0" err="1" smtClean="0">
                <a:solidFill>
                  <a:srgbClr val="7030A0"/>
                </a:solidFill>
              </a:rPr>
              <a:t>Nityananda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Patra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3"/>
                </a:solidFill>
              </a:rPr>
              <a:t>To develop capacity among individuals and institutions.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3"/>
                </a:solidFill>
              </a:rPr>
              <a:t>To improve understanding of the linkages.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3"/>
                </a:solidFill>
              </a:rPr>
              <a:t>To understand how society functions.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3"/>
                </a:solidFill>
              </a:rPr>
              <a:t>To fosters the acquisition of skills that are necessary to address various issues.</a:t>
            </a:r>
          </a:p>
          <a:p>
            <a:pPr marL="109728" indent="0">
              <a:buClr>
                <a:srgbClr val="FF0000"/>
              </a:buCl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               OBJECTIVES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50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Assessment and planning.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Education.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Social harnessing strategies.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Early intervention and treatment.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Alcohol free social and recreation activities.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Policy development and revision.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Enforcement.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Community/Campus coalitions.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Perpetua" pitchFamily="18" charset="0"/>
              </a:rPr>
              <a:t>COMPONENTS OF ENVIRONMENTAL        MANAGEMENT</a:t>
            </a:r>
            <a:endParaRPr lang="en-US" sz="3600" i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0" y="990600"/>
            <a:ext cx="2057400" cy="1828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</a:p>
          <a:p>
            <a:pPr algn="ctr"/>
            <a:r>
              <a:rPr lang="en-US" dirty="0" smtClean="0"/>
              <a:t>LAND USE(INFRASTRUCTURE)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910589" y="1104900"/>
            <a:ext cx="1905000" cy="19431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SOFTWARE</a:t>
            </a:r>
          </a:p>
          <a:p>
            <a:pPr algn="ctr"/>
            <a:r>
              <a:rPr lang="en-US" sz="1600" dirty="0" smtClean="0"/>
              <a:t>SOCIAL SYSTEMS REGULATION, LAWS ETC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3810000" y="3886200"/>
            <a:ext cx="2057400" cy="2133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HEARTWARE</a:t>
            </a:r>
          </a:p>
          <a:p>
            <a:pPr algn="ctr"/>
            <a:r>
              <a:rPr lang="en-US" sz="1600" dirty="0" smtClean="0"/>
              <a:t>ENVIRONMENTAL AWARENESS &amp; ENVIRONMENTAL ETHICS.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43200" y="1676400"/>
            <a:ext cx="41673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209800"/>
            <a:ext cx="41673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</p:cNvCxnSpPr>
          <p:nvPr/>
        </p:nvCxnSpPr>
        <p:spPr>
          <a:xfrm flipH="1">
            <a:off x="5867400" y="2763440"/>
            <a:ext cx="1322170" cy="1732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</p:cNvCxnSpPr>
          <p:nvPr/>
        </p:nvCxnSpPr>
        <p:spPr>
          <a:xfrm flipH="1" flipV="1">
            <a:off x="2133600" y="2819400"/>
            <a:ext cx="1676400" cy="2133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</p:cNvCxnSpPr>
          <p:nvPr/>
        </p:nvCxnSpPr>
        <p:spPr>
          <a:xfrm>
            <a:off x="1714500" y="2819400"/>
            <a:ext cx="2019300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6"/>
          </p:cNvCxnSpPr>
          <p:nvPr/>
        </p:nvCxnSpPr>
        <p:spPr>
          <a:xfrm flipV="1">
            <a:off x="5867400" y="3048000"/>
            <a:ext cx="1600200" cy="190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04693" y="1422484"/>
            <a:ext cx="3462807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5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INSTRUCTION FOR SPECIAL DESIGN FOR LAND USE</a:t>
            </a:r>
            <a:endParaRPr lang="en-US" sz="105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2230199"/>
            <a:ext cx="4105854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SHAPING SOCIAL SYSTEMS</a:t>
            </a:r>
            <a:endParaRPr lang="en-US" sz="1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 rot="18282743">
            <a:off x="5341857" y="3215440"/>
            <a:ext cx="20393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ENVIRONMENTAL EDUCATION</a:t>
            </a:r>
          </a:p>
          <a:p>
            <a:pPr algn="ctr"/>
            <a:r>
              <a:rPr lang="en-US" sz="1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LEARNING</a:t>
            </a:r>
            <a:endParaRPr lang="en-US" sz="1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 rot="18708889">
            <a:off x="6491084" y="3814435"/>
            <a:ext cx="1149718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PARTICIPATION IN PLANNING, COLABORATION WITH CITIZENS</a:t>
            </a:r>
            <a:endParaRPr lang="en-US" sz="1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 rot="3264412">
            <a:off x="2057317" y="3601390"/>
            <a:ext cx="19928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 smtClean="0">
                <a:ln w="12700">
                  <a:solidFill>
                    <a:srgbClr val="464646">
                      <a:satMod val="155000"/>
                    </a:srgbClr>
                  </a:solidFill>
                  <a:prstDash val="solid"/>
                </a:ln>
                <a:solidFill>
                  <a:srgbClr val="DEF5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PARTICIPATION IN PLANNING</a:t>
            </a:r>
            <a:endParaRPr lang="en-US" sz="1000" b="1" dirty="0">
              <a:ln w="12700">
                <a:solidFill>
                  <a:srgbClr val="464646">
                    <a:satMod val="155000"/>
                  </a:srgbClr>
                </a:solidFill>
                <a:prstDash val="solid"/>
              </a:ln>
              <a:solidFill>
                <a:srgbClr val="DEF5FA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 rot="3020647">
            <a:off x="1448573" y="4016127"/>
            <a:ext cx="2331087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ENVIRONMENTAL CONSCIOUSNESS</a:t>
            </a:r>
            <a:endParaRPr lang="en-US" sz="1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81592" y="6248400"/>
            <a:ext cx="429957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INTERACTION OF ENVIRONMNETAL MANAGEMENT FACTORS</a:t>
            </a:r>
            <a:endParaRPr lang="en-US" sz="11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5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136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MA in Environmental Studies: Part-2:PAPER-8 MODULE-6 </vt:lpstr>
      <vt:lpstr>               OBJECTIVES </vt:lpstr>
      <vt:lpstr>COMPONENTS OF ENVIRONMENTAL        MANAGEMENT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PAPER-8 MODULE-6 </dc:title>
  <dc:creator>NITYANANDA</dc:creator>
  <cp:lastModifiedBy>Patra's</cp:lastModifiedBy>
  <cp:revision>16</cp:revision>
  <dcterms:created xsi:type="dcterms:W3CDTF">2016-05-28T14:23:45Z</dcterms:created>
  <dcterms:modified xsi:type="dcterms:W3CDTF">2020-12-16T12:00:40Z</dcterms:modified>
</cp:coreProperties>
</file>